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 snapToGrid="0" snapToObjects="1">
      <p:cViewPr>
        <p:scale>
          <a:sx n="104" d="100"/>
          <a:sy n="104" d="100"/>
        </p:scale>
        <p:origin x="89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54CDC-5FF0-C542-8B8A-B508362EB520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4D1DB-F32D-D84C-A737-08C04314A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37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24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22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48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68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25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9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04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62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08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51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01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68F3-B079-2042-B5CB-DC336F99D94B}" type="datetimeFigureOut">
              <a:rPr kumimoji="1" lang="zh-CN" altLang="en-US" smtClean="0"/>
              <a:t>2017/10/25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B9899-24E6-FC44-8112-186018DE9D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23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Oct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25th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Xiangyang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Shi</a:t>
            </a:r>
          </a:p>
          <a:p>
            <a:r>
              <a:rPr kumimoji="1" lang="en-US" altLang="zh-CN" dirty="0" smtClean="0"/>
              <a:t>Trumpet~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73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discussion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99409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3600" dirty="0" smtClean="0"/>
              <a:t>Rex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wants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to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use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fast-CNN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to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train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a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model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to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find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out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borders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of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err="1" smtClean="0"/>
              <a:t>subimage</a:t>
            </a:r>
            <a:r>
              <a:rPr kumimoji="1" lang="en-US" altLang="zh-CN" sz="3600" dirty="0" smtClean="0"/>
              <a:t>.</a:t>
            </a:r>
          </a:p>
          <a:p>
            <a:r>
              <a:rPr kumimoji="1" lang="en-US" altLang="zh-CN" sz="3600" dirty="0" smtClean="0"/>
              <a:t>Because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that</a:t>
            </a:r>
            <a:r>
              <a:rPr kumimoji="1" lang="mr-IN" altLang="zh-CN" sz="3600" dirty="0" smtClean="0"/>
              <a:t>’</a:t>
            </a:r>
            <a:r>
              <a:rPr kumimoji="1" lang="en-US" altLang="zh-CN" sz="3600" dirty="0" smtClean="0"/>
              <a:t>s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how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human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find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out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err="1" smtClean="0"/>
              <a:t>subimage</a:t>
            </a:r>
            <a:endParaRPr kumimoji="1" lang="en-US" altLang="zh-CN" sz="3600" dirty="0" smtClean="0"/>
          </a:p>
          <a:p>
            <a:r>
              <a:rPr kumimoji="1" lang="en-US" altLang="zh-CN" sz="1200" dirty="0" smtClean="0"/>
              <a:t>I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think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not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necessary</a:t>
            </a:r>
          </a:p>
          <a:p>
            <a:r>
              <a:rPr kumimoji="1" lang="en-US" altLang="zh-CN" sz="1200" dirty="0" smtClean="0"/>
              <a:t>I’ve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no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idea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until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now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how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to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train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that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model</a:t>
            </a:r>
          </a:p>
          <a:p>
            <a:r>
              <a:rPr kumimoji="1" lang="en-US" altLang="zh-CN" sz="1200" dirty="0" smtClean="0"/>
              <a:t>Takes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time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to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train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and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obtain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dataset</a:t>
            </a:r>
          </a:p>
          <a:p>
            <a:r>
              <a:rPr kumimoji="1" lang="en-US" altLang="zh-CN" sz="1200" dirty="0" smtClean="0"/>
              <a:t>I’m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not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sure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how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performance</a:t>
            </a:r>
          </a:p>
          <a:p>
            <a:r>
              <a:rPr kumimoji="1" lang="en-US" altLang="zh-CN" sz="1200" dirty="0" smtClean="0"/>
              <a:t>Too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much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extreme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situation,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CNN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will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hard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to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find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out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what’s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wrong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415" y="2190541"/>
            <a:ext cx="4143178" cy="34214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0655" y="1959429"/>
            <a:ext cx="2984360" cy="1698171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66208" y="3901272"/>
            <a:ext cx="2984360" cy="1698171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12122" y="2230733"/>
            <a:ext cx="2059613" cy="1710731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12122" y="3981656"/>
            <a:ext cx="2059613" cy="1710731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96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discussion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</a:t>
            </a:r>
            <a:r>
              <a:rPr kumimoji="1" lang="mr-IN" altLang="zh-CN" dirty="0" smtClean="0"/>
              <a:t>’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OCR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Ray Smith</a:t>
            </a:r>
          </a:p>
          <a:p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en-US" altLang="zh-CN" dirty="0" smtClean="0"/>
              <a:t>Hard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intercept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intermediate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(coordinate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positions)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during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OCR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</a:p>
          <a:p>
            <a:r>
              <a:rPr kumimoji="1" lang="en-US" altLang="zh-CN" dirty="0" smtClean="0"/>
              <a:t>My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alg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naïve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09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690688"/>
            <a:ext cx="8445500" cy="46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905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57" y="0"/>
            <a:ext cx="3831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5" y="385351"/>
            <a:ext cx="2521775" cy="3829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23905" y="321851"/>
            <a:ext cx="3048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55" y="390907"/>
            <a:ext cx="222250" cy="222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49" y="446484"/>
            <a:ext cx="2521775" cy="38298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85349" y="301625"/>
            <a:ext cx="3048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093755" y="763804"/>
            <a:ext cx="222250" cy="964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/>
          <p:cNvSpPr/>
          <p:nvPr/>
        </p:nvSpPr>
        <p:spPr>
          <a:xfrm rot="16200000">
            <a:off x="2776984" y="35536"/>
            <a:ext cx="241742" cy="829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/>
          <p:cNvSpPr/>
          <p:nvPr/>
        </p:nvSpPr>
        <p:spPr>
          <a:xfrm rot="18984202">
            <a:off x="2675915" y="634913"/>
            <a:ext cx="262424" cy="964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1" y="385351"/>
            <a:ext cx="216220" cy="2045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30" y="4643034"/>
            <a:ext cx="222250" cy="2222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37" y="4724481"/>
            <a:ext cx="222250" cy="222250"/>
          </a:xfrm>
          <a:prstGeom prst="rect">
            <a:avLst/>
          </a:prstGeom>
        </p:spPr>
      </p:pic>
      <p:sp>
        <p:nvSpPr>
          <p:cNvPr id="19" name="右弧形箭头 18"/>
          <p:cNvSpPr/>
          <p:nvPr/>
        </p:nvSpPr>
        <p:spPr>
          <a:xfrm>
            <a:off x="620900" y="924577"/>
            <a:ext cx="1198322" cy="40221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flipH="1">
            <a:off x="7614630" y="802317"/>
            <a:ext cx="1401212" cy="44819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04880" y="4865284"/>
            <a:ext cx="23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Similarity score : 70%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315236" y="4946730"/>
            <a:ext cx="23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Similarity score : 10%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153124" y="1067122"/>
            <a:ext cx="145424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Moving</a:t>
            </a:r>
          </a:p>
          <a:p>
            <a:pPr algn="ctr"/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</a:t>
            </a:r>
          </a:p>
          <a:p>
            <a:pPr algn="ctr"/>
            <a:r>
              <a:rPr lang="en-US" altLang="zh-CN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38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Moving window method(last week)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04" y="1510767"/>
            <a:ext cx="2521775" cy="38298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16062" y="2110154"/>
            <a:ext cx="5627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Compare (</a:t>
            </a:r>
            <a:r>
              <a:rPr kumimoji="1" lang="en-US" altLang="zh-CN" dirty="0" err="1" smtClean="0"/>
              <a:t>Y_max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Ya_max</a:t>
            </a:r>
            <a:r>
              <a:rPr kumimoji="1" lang="en-US" altLang="zh-CN" dirty="0" smtClean="0"/>
              <a:t>) * (</a:t>
            </a:r>
            <a:r>
              <a:rPr kumimoji="1" lang="en-US" altLang="zh-CN" dirty="0" err="1" smtClean="0"/>
              <a:t>Xpixel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Xa_max</a:t>
            </a:r>
            <a:r>
              <a:rPr kumimoji="1" lang="en-US" altLang="zh-CN" dirty="0" smtClean="0"/>
              <a:t>) times</a:t>
            </a:r>
          </a:p>
          <a:p>
            <a:r>
              <a:rPr kumimoji="1" lang="en-US" altLang="zh-CN" dirty="0" smtClean="0"/>
              <a:t>Each time compare </a:t>
            </a:r>
            <a:r>
              <a:rPr kumimoji="1" lang="en-US" altLang="zh-CN" dirty="0" err="1" smtClean="0"/>
              <a:t>Ya_max</a:t>
            </a:r>
            <a:r>
              <a:rPr kumimoji="1" lang="en-US" altLang="zh-CN" dirty="0" smtClean="0"/>
              <a:t> * </a:t>
            </a:r>
            <a:r>
              <a:rPr kumimoji="1" lang="en-US" altLang="zh-CN" dirty="0" err="1" smtClean="0"/>
              <a:t>Xa_max</a:t>
            </a:r>
            <a:r>
              <a:rPr kumimoji="1" lang="en-US" altLang="zh-CN" dirty="0" smtClean="0"/>
              <a:t> pixels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Too slow (34s per image)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So we have to sample the image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78" y="3917181"/>
            <a:ext cx="673241" cy="673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42" y="4257197"/>
            <a:ext cx="123833" cy="123833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6521380" y="4186861"/>
            <a:ext cx="1085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52870" y="4672484"/>
            <a:ext cx="616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Too high sample rate results “</a:t>
            </a:r>
            <a:r>
              <a:rPr kumimoji="1" lang="en-US" altLang="zh-CN" dirty="0" err="1" smtClean="0"/>
              <a:t>A”being</a:t>
            </a:r>
            <a:r>
              <a:rPr kumimoji="1" lang="en-US" altLang="zh-CN" dirty="0" smtClean="0"/>
              <a:t> too vague to tell</a:t>
            </a:r>
          </a:p>
          <a:p>
            <a:r>
              <a:rPr kumimoji="1" lang="en-US" altLang="zh-CN" dirty="0" smtClean="0"/>
              <a:t>=&gt; Low performance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09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New method: Connected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901" y="2371725"/>
            <a:ext cx="5269198" cy="43513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7" y="2616200"/>
            <a:ext cx="5136554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Connected component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0338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Too many small areas</a:t>
            </a:r>
          </a:p>
          <a:p>
            <a:r>
              <a:rPr kumimoji="1" lang="en-US" altLang="zh-CN" dirty="0" smtClean="0"/>
              <a:t>Reduce the nominated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pixels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35" y="2945466"/>
            <a:ext cx="3727103" cy="30778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10" y="2854339"/>
            <a:ext cx="3837454" cy="31689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4660" y="3816628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Area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</a:t>
            </a:r>
          </a:p>
          <a:p>
            <a:r>
              <a:rPr kumimoji="1" lang="en-US" altLang="zh-CN" dirty="0" smtClean="0"/>
              <a:t>Area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1000</a:t>
            </a:r>
            <a:endParaRPr kumimoji="1" lang="zh-CN" altLang="en-US" dirty="0"/>
          </a:p>
        </p:txBody>
      </p:sp>
      <p:sp>
        <p:nvSpPr>
          <p:cNvPr id="7" name="直角上箭头 6"/>
          <p:cNvSpPr/>
          <p:nvPr/>
        </p:nvSpPr>
        <p:spPr>
          <a:xfrm rot="5400000">
            <a:off x="5583533" y="4503441"/>
            <a:ext cx="730180" cy="9028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52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Draw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bouding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7126"/>
            <a:ext cx="4210258" cy="3476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385" y="1607126"/>
            <a:ext cx="401934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98018" y="1607126"/>
            <a:ext cx="401934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3385" y="3315105"/>
            <a:ext cx="401934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18598" y="3315105"/>
            <a:ext cx="401934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55089" y="2018377"/>
            <a:ext cx="401934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5322" y="2161459"/>
            <a:ext cx="754882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15273" y="1728160"/>
            <a:ext cx="655653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300234" y="1786960"/>
            <a:ext cx="643095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00829" y="3401352"/>
            <a:ext cx="670097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092150" y="3468859"/>
            <a:ext cx="674285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19636" y="3844090"/>
            <a:ext cx="507230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001873" y="4021299"/>
            <a:ext cx="823859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79237" y="2723737"/>
            <a:ext cx="764092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07752" y="2338667"/>
            <a:ext cx="784398" cy="44273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38092" y="1728160"/>
            <a:ext cx="4762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“A”</a:t>
            </a:r>
          </a:p>
          <a:p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complexity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</a:p>
          <a:p>
            <a:r>
              <a:rPr kumimoji="1" lang="en-US" altLang="zh-CN" dirty="0" smtClean="0"/>
              <a:t>X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*</a:t>
            </a:r>
            <a:r>
              <a:rPr kumimoji="1" lang="en-US" altLang="zh-CN" dirty="0" err="1" smtClean="0"/>
              <a:t>Num</a:t>
            </a:r>
            <a:r>
              <a:rPr kumimoji="1" lang="en-US" altLang="zh-CN" dirty="0" smtClean="0"/>
              <a:t>(boxes)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efficiency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improve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accuracy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39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901" y="396863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663084" cy="4351338"/>
          </a:xfrm>
        </p:spPr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accuracy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higher</a:t>
            </a:r>
          </a:p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</a:t>
            </a:r>
            <a:r>
              <a:rPr kumimoji="1" lang="mr-IN" altLang="zh-CN" dirty="0" smtClean="0"/>
              <a:t>’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finish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embedding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previous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alg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adjustment,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701" y="1027906"/>
            <a:ext cx="4697392" cy="4281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22454" y="593147"/>
            <a:ext cx="218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“B”I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myself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83121" y="593147"/>
            <a:ext cx="376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“</a:t>
            </a:r>
            <a:r>
              <a:rPr kumimoji="1" lang="en-US" altLang="zh-CN" dirty="0" err="1" smtClean="0"/>
              <a:t>B”cutted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whole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469603" y="2823587"/>
            <a:ext cx="1015663" cy="16077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dirty="0" err="1" smtClean="0"/>
              <a:t>Num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nominate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69603" y="4166716"/>
            <a:ext cx="738664" cy="26912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dirty="0" smtClean="0"/>
              <a:t>Wrong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rate(distance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pixels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Bs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589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291</Words>
  <Application>Microsoft Macintosh PowerPoint</Application>
  <PresentationFormat>宽屏</PresentationFormat>
  <Paragraphs>55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DengXian</vt:lpstr>
      <vt:lpstr>DengXian Light</vt:lpstr>
      <vt:lpstr>Mangal</vt:lpstr>
      <vt:lpstr>Office 主题</vt:lpstr>
      <vt:lpstr>Oct 25th</vt:lpstr>
      <vt:lpstr>preview</vt:lpstr>
      <vt:lpstr>preview</vt:lpstr>
      <vt:lpstr>PowerPoint 演示文稿</vt:lpstr>
      <vt:lpstr>Moving window method(last week)</vt:lpstr>
      <vt:lpstr>New method: Connected component</vt:lpstr>
      <vt:lpstr>Connected component</vt:lpstr>
      <vt:lpstr>Draw bouding box</vt:lpstr>
      <vt:lpstr>result</vt:lpstr>
      <vt:lpstr>discussion</vt:lpstr>
      <vt:lpstr>discussion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 25th</dc:title>
  <dc:creator>Xiangyang Shi</dc:creator>
  <cp:lastModifiedBy>Xiangyang Shi</cp:lastModifiedBy>
  <cp:revision>10</cp:revision>
  <dcterms:created xsi:type="dcterms:W3CDTF">2017-10-25T17:12:03Z</dcterms:created>
  <dcterms:modified xsi:type="dcterms:W3CDTF">2017-10-25T18:31:06Z</dcterms:modified>
</cp:coreProperties>
</file>